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3"/>
  </p:handoutMasterIdLst>
  <p:sldIdLst>
    <p:sldId id="257" r:id="rId2"/>
  </p:sldIdLst>
  <p:sldSz cx="6858000" cy="9144000" type="screen4x3"/>
  <p:notesSz cx="6881813" cy="96615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878" y="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82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82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779C73-BF75-4FAD-9543-52FC40BF69E7}" type="datetimeFigureOut">
              <a:rPr lang="it-IT" smtClean="0"/>
              <a:t>15/12/2015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177338"/>
            <a:ext cx="2982913" cy="482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97313" y="9177338"/>
            <a:ext cx="2982912" cy="482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F6222D-3876-496D-AFB1-F07476EE52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9238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385762" y="713320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olo 28"/>
          <p:cNvSpPr>
            <a:spLocks noGrp="1"/>
          </p:cNvSpPr>
          <p:nvPr>
            <p:ph type="ctrTitle"/>
          </p:nvPr>
        </p:nvSpPr>
        <p:spPr>
          <a:xfrm>
            <a:off x="285750" y="6471216"/>
            <a:ext cx="6343650" cy="1629833"/>
          </a:xfrm>
        </p:spPr>
        <p:txBody>
          <a:bodyPr anchor="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85750" y="5181600"/>
            <a:ext cx="6343650" cy="12192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6" name="Segnaposto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12CF1-7C8E-4D1E-B1C4-2FC163E71530}" type="datetimeFigureOut">
              <a:rPr lang="it-IT" smtClean="0"/>
              <a:t>15/12/2015</a:t>
            </a:fld>
            <a:endParaRPr lang="it-IT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2"/>
          </p:nvPr>
        </p:nvSpPr>
        <p:spPr>
          <a:xfrm>
            <a:off x="6172200" y="8631936"/>
            <a:ext cx="569214" cy="329184"/>
          </a:xfrm>
        </p:spPr>
        <p:txBody>
          <a:bodyPr/>
          <a:lstStyle/>
          <a:p>
            <a:fld id="{AD01B8AD-AFD1-4688-BE65-1A9254A0A10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12CF1-7C8E-4D1E-B1C4-2FC163E71530}" type="datetimeFigureOut">
              <a:rPr lang="it-IT" smtClean="0"/>
              <a:t>15/12/2015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1B8AD-AFD1-4688-BE65-1A9254A0A10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5143500" y="732369"/>
            <a:ext cx="1371600" cy="780203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0" y="732369"/>
            <a:ext cx="4686300" cy="780203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12CF1-7C8E-4D1E-B1C4-2FC163E71530}" type="datetimeFigureOut">
              <a:rPr lang="it-IT" smtClean="0"/>
              <a:t>15/12/2015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1B8AD-AFD1-4688-BE65-1A9254A0A10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o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7" name="Segnaposto contenut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12CF1-7C8E-4D1E-B1C4-2FC163E71530}" type="datetimeFigureOut">
              <a:rPr lang="it-IT" smtClean="0"/>
              <a:t>15/12/2015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>
          <a:xfrm>
            <a:off x="2686050" y="101601"/>
            <a:ext cx="2171700" cy="385233"/>
          </a:xfrm>
        </p:spPr>
        <p:txBody>
          <a:bodyPr/>
          <a:lstStyle/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>
          <a:xfrm>
            <a:off x="6172200" y="8631936"/>
            <a:ext cx="569214" cy="329184"/>
          </a:xfrm>
        </p:spPr>
        <p:txBody>
          <a:bodyPr/>
          <a:lstStyle/>
          <a:p>
            <a:fld id="{AD01B8AD-AFD1-4688-BE65-1A9254A0A10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385762" y="459320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testo 5"/>
          <p:cNvSpPr>
            <a:spLocks noGrp="1"/>
          </p:cNvSpPr>
          <p:nvPr>
            <p:ph type="body" idx="1"/>
          </p:nvPr>
        </p:nvSpPr>
        <p:spPr>
          <a:xfrm>
            <a:off x="285750" y="2235200"/>
            <a:ext cx="6343650" cy="16256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12CF1-7C8E-4D1E-B1C4-2FC163E71530}" type="datetimeFigureOut">
              <a:rPr lang="it-IT" smtClean="0"/>
              <a:t>15/12/2015</a:t>
            </a:fld>
            <a:endParaRPr lang="it-IT"/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1B8AD-AFD1-4688-BE65-1A9254A0A10F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135356" y="3929447"/>
            <a:ext cx="6515100" cy="1579767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olo 19"/>
          <p:cNvSpPr>
            <a:spLocks noGrp="1"/>
          </p:cNvSpPr>
          <p:nvPr>
            <p:ph type="title"/>
          </p:nvPr>
        </p:nvSpPr>
        <p:spPr>
          <a:xfrm>
            <a:off x="226314" y="609600"/>
            <a:ext cx="6515100" cy="1121664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4" name="Segnaposto contenuto 13"/>
          <p:cNvSpPr>
            <a:spLocks noGrp="1"/>
          </p:cNvSpPr>
          <p:nvPr>
            <p:ph sz="half" idx="1"/>
          </p:nvPr>
        </p:nvSpPr>
        <p:spPr>
          <a:xfrm>
            <a:off x="228600" y="2133600"/>
            <a:ext cx="3143250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3486150" y="2133600"/>
            <a:ext cx="3257550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12CF1-7C8E-4D1E-B1C4-2FC163E71530}" type="datetimeFigureOut">
              <a:rPr lang="it-IT" smtClean="0"/>
              <a:t>15/12/2015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1" name="Segnaposto numero diapositiv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1B8AD-AFD1-4688-BE65-1A9254A0A10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olo 28"/>
          <p:cNvSpPr>
            <a:spLocks noGrp="1"/>
          </p:cNvSpPr>
          <p:nvPr>
            <p:ph type="title"/>
          </p:nvPr>
        </p:nvSpPr>
        <p:spPr>
          <a:xfrm>
            <a:off x="228600" y="7213600"/>
            <a:ext cx="6457950" cy="1176867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211083" y="889000"/>
            <a:ext cx="3217917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25" name="Segnaposto testo 24"/>
          <p:cNvSpPr>
            <a:spLocks noGrp="1"/>
          </p:cNvSpPr>
          <p:nvPr>
            <p:ph type="body" sz="half" idx="3"/>
          </p:nvPr>
        </p:nvSpPr>
        <p:spPr>
          <a:xfrm>
            <a:off x="3483769" y="889000"/>
            <a:ext cx="3219181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211083" y="1754717"/>
            <a:ext cx="3217917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8" name="Segnaposto contenuto 27"/>
          <p:cNvSpPr>
            <a:spLocks noGrp="1"/>
          </p:cNvSpPr>
          <p:nvPr>
            <p:ph sz="quarter" idx="4"/>
          </p:nvPr>
        </p:nvSpPr>
        <p:spPr>
          <a:xfrm>
            <a:off x="3486548" y="1754717"/>
            <a:ext cx="3216402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12CF1-7C8E-4D1E-B1C4-2FC163E71530}" type="datetimeFigureOut">
              <a:rPr lang="it-IT" smtClean="0"/>
              <a:t>15/12/2015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172200" y="8636000"/>
            <a:ext cx="571500" cy="329184"/>
          </a:xfrm>
        </p:spPr>
        <p:txBody>
          <a:bodyPr/>
          <a:lstStyle/>
          <a:p>
            <a:fld id="{AD01B8AD-AFD1-4688-BE65-1A9254A0A10F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385762" y="8026401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olo 29"/>
          <p:cNvSpPr>
            <a:spLocks noGrp="1"/>
          </p:cNvSpPr>
          <p:nvPr>
            <p:ph type="title"/>
          </p:nvPr>
        </p:nvSpPr>
        <p:spPr>
          <a:xfrm>
            <a:off x="226314" y="609600"/>
            <a:ext cx="6515100" cy="1121664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12CF1-7C8E-4D1E-B1C4-2FC163E71530}" type="datetimeFigureOut">
              <a:rPr lang="it-IT" smtClean="0"/>
              <a:t>15/12/2015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1B8AD-AFD1-4688-BE65-1A9254A0A10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12CF1-7C8E-4D1E-B1C4-2FC163E71530}" type="datetimeFigureOut">
              <a:rPr lang="it-IT" smtClean="0"/>
              <a:t>15/12/2015</a:t>
            </a:fld>
            <a:endParaRPr lang="it-IT"/>
          </a:p>
        </p:txBody>
      </p:sp>
      <p:sp>
        <p:nvSpPr>
          <p:cNvPr id="24" name="Segnaposto piè di pagina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1B8AD-AFD1-4688-BE65-1A9254A0A10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385762" y="779882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olo 11"/>
          <p:cNvSpPr>
            <a:spLocks noGrp="1"/>
          </p:cNvSpPr>
          <p:nvPr>
            <p:ph type="title"/>
          </p:nvPr>
        </p:nvSpPr>
        <p:spPr>
          <a:xfrm>
            <a:off x="342900" y="7315200"/>
            <a:ext cx="6343650" cy="694267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6" name="Segnaposto testo 25"/>
          <p:cNvSpPr>
            <a:spLocks noGrp="1"/>
          </p:cNvSpPr>
          <p:nvPr>
            <p:ph type="body" idx="2"/>
          </p:nvPr>
        </p:nvSpPr>
        <p:spPr>
          <a:xfrm>
            <a:off x="342900" y="812800"/>
            <a:ext cx="2256235" cy="64008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contenuto 13"/>
          <p:cNvSpPr>
            <a:spLocks noGrp="1"/>
          </p:cNvSpPr>
          <p:nvPr>
            <p:ph sz="half" idx="1"/>
          </p:nvPr>
        </p:nvSpPr>
        <p:spPr>
          <a:xfrm>
            <a:off x="2681287" y="812800"/>
            <a:ext cx="4005263" cy="6400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12CF1-7C8E-4D1E-B1C4-2FC163E71530}" type="datetimeFigureOut">
              <a:rPr lang="it-IT" smtClean="0"/>
              <a:t>15/12/2015</a:t>
            </a:fld>
            <a:endParaRPr lang="it-IT"/>
          </a:p>
        </p:txBody>
      </p:sp>
      <p:sp>
        <p:nvSpPr>
          <p:cNvPr id="29" name="Segnaposto piè di pagina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1B8AD-AFD1-4688-BE65-1A9254A0A10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immagine 12"/>
          <p:cNvSpPr>
            <a:spLocks noGrp="1"/>
          </p:cNvSpPr>
          <p:nvPr>
            <p:ph type="pic" idx="1"/>
          </p:nvPr>
        </p:nvSpPr>
        <p:spPr>
          <a:xfrm>
            <a:off x="2628900" y="822179"/>
            <a:ext cx="3771900" cy="48768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12CF1-7C8E-4D1E-B1C4-2FC163E71530}" type="datetimeFigureOut">
              <a:rPr lang="it-IT" smtClean="0"/>
              <a:t>15/12/2015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1" name="Segnaposto numero diapositiv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1B8AD-AFD1-4688-BE65-1A9254A0A10F}" type="slidenum">
              <a:rPr lang="it-IT" smtClean="0"/>
              <a:t>‹N›</a:t>
            </a:fld>
            <a:endParaRPr lang="it-IT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>
          <a:xfrm>
            <a:off x="285750" y="6658347"/>
            <a:ext cx="4400550" cy="696384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6" name="Segnaposto testo 25"/>
          <p:cNvSpPr>
            <a:spLocks noGrp="1"/>
          </p:cNvSpPr>
          <p:nvPr>
            <p:ph type="body" sz="half" idx="2"/>
          </p:nvPr>
        </p:nvSpPr>
        <p:spPr>
          <a:xfrm>
            <a:off x="285750" y="7377624"/>
            <a:ext cx="4400550" cy="1024467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385762" y="1401198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egnaposto testo 7"/>
          <p:cNvSpPr>
            <a:spLocks noGrp="1"/>
          </p:cNvSpPr>
          <p:nvPr>
            <p:ph type="body" idx="1"/>
          </p:nvPr>
        </p:nvSpPr>
        <p:spPr>
          <a:xfrm>
            <a:off x="228600" y="2072217"/>
            <a:ext cx="6515100" cy="603461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1" name="Segnaposto data 10"/>
          <p:cNvSpPr>
            <a:spLocks noGrp="1"/>
          </p:cNvSpPr>
          <p:nvPr>
            <p:ph type="dt" sz="half" idx="2"/>
          </p:nvPr>
        </p:nvSpPr>
        <p:spPr>
          <a:xfrm>
            <a:off x="4857750" y="101601"/>
            <a:ext cx="1885950" cy="38523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2612CF1-7C8E-4D1E-B1C4-2FC163E71530}" type="datetimeFigureOut">
              <a:rPr lang="it-IT" smtClean="0"/>
              <a:t>15/12/2015</a:t>
            </a:fld>
            <a:endParaRPr lang="it-IT"/>
          </a:p>
        </p:txBody>
      </p:sp>
      <p:sp>
        <p:nvSpPr>
          <p:cNvPr id="28" name="Segnaposto piè di pagina 27"/>
          <p:cNvSpPr>
            <a:spLocks noGrp="1"/>
          </p:cNvSpPr>
          <p:nvPr>
            <p:ph type="ftr" sz="quarter" idx="3"/>
          </p:nvPr>
        </p:nvSpPr>
        <p:spPr>
          <a:xfrm>
            <a:off x="2343150" y="101601"/>
            <a:ext cx="2514600" cy="385233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6172200" y="8636001"/>
            <a:ext cx="571500" cy="325967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D01B8AD-AFD1-4688-BE65-1A9254A0A10F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Segnaposto titolo 9"/>
          <p:cNvSpPr>
            <a:spLocks noGrp="1"/>
          </p:cNvSpPr>
          <p:nvPr>
            <p:ph type="title"/>
          </p:nvPr>
        </p:nvSpPr>
        <p:spPr>
          <a:xfrm>
            <a:off x="228600" y="609600"/>
            <a:ext cx="6515100" cy="1117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385762" y="1401198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385762" y="1410649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392" y="389801"/>
            <a:ext cx="674277" cy="100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877" y="537998"/>
            <a:ext cx="1979347" cy="676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61886" y="1366540"/>
            <a:ext cx="1776412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 </a:t>
            </a:r>
            <a:r>
              <a:rPr kumimoji="0" lang="it-IT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COMUNE</a:t>
            </a:r>
            <a:r>
              <a:rPr kumimoji="0" lang="it-IT" sz="11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it-IT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DI LATINA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8925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1449" y="429909"/>
            <a:ext cx="1560968" cy="1057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632029" y="1488129"/>
            <a:ext cx="2219807" cy="213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9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Storico Demo-</a:t>
            </a:r>
            <a:r>
              <a:rPr kumimoji="0" lang="it-IT" sz="9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etno</a:t>
            </a:r>
            <a:r>
              <a:rPr kumimoji="0" lang="it-IT" sz="9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-antropologico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844994" y="234893"/>
            <a:ext cx="179387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Museo della Terra Pontina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itolo 1"/>
          <p:cNvSpPr txBox="1">
            <a:spLocks/>
          </p:cNvSpPr>
          <p:nvPr/>
        </p:nvSpPr>
        <p:spPr>
          <a:xfrm>
            <a:off x="568235" y="7316689"/>
            <a:ext cx="6343650" cy="144016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it-IT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846392" y="7524327"/>
            <a:ext cx="5514075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chemeClr val="accent1"/>
              </a:buClr>
              <a:buSzPct val="70000"/>
            </a:pPr>
            <a:r>
              <a:rPr lang="it-IT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La Manifestazione avrà luogo presso il</a:t>
            </a:r>
          </a:p>
          <a:p>
            <a:pPr algn="ctr">
              <a:buClr>
                <a:schemeClr val="accent1"/>
              </a:buClr>
              <a:buSzPct val="70000"/>
            </a:pPr>
            <a:r>
              <a:rPr lang="it-IT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Museo </a:t>
            </a:r>
            <a:r>
              <a:rPr lang="it-IT" sz="1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della Terra </a:t>
            </a:r>
            <a:r>
              <a:rPr lang="it-IT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Pontina</a:t>
            </a:r>
            <a:r>
              <a:rPr lang="it-IT" sz="1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t-IT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il giorno</a:t>
            </a:r>
          </a:p>
          <a:p>
            <a:pPr algn="ctr">
              <a:buClr>
                <a:schemeClr val="accent1"/>
              </a:buClr>
              <a:buSzPct val="70000"/>
            </a:pPr>
            <a:r>
              <a:rPr lang="it-IT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19 dicembre 2015  alle ore 11,00</a:t>
            </a:r>
          </a:p>
          <a:p>
            <a:pPr algn="ctr">
              <a:buClr>
                <a:schemeClr val="accent1"/>
              </a:buClr>
              <a:buSzPct val="70000"/>
            </a:pPr>
            <a:endParaRPr lang="it-IT" sz="1600" b="1" dirty="0" smtClean="0">
              <a:solidFill>
                <a:schemeClr val="tx2">
                  <a:shade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it-IT" dirty="0"/>
              <a:t> 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765976" y="8298381"/>
            <a:ext cx="5594490" cy="584775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Museo della Terra Pontina</a:t>
            </a:r>
          </a:p>
          <a:p>
            <a:pPr algn="ctr"/>
            <a:r>
              <a:rPr lang="it-IT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Palazzo ex O.N.C. Piazza del Quadrato, 24 - Latina</a:t>
            </a:r>
            <a:endParaRPr lang="it-IT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89513" y="3373519"/>
            <a:ext cx="655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«La  GUARDIA di FINANZA nella GRANDE GUERRA»</a:t>
            </a:r>
            <a:endParaRPr lang="it-IT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3233002" y="1174949"/>
            <a:ext cx="2473282" cy="419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Ass.ne</a:t>
            </a:r>
            <a:r>
              <a:rPr kumimoji="0" lang="it-IT" sz="1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Artistica </a:t>
            </a:r>
            <a:r>
              <a:rPr lang="it-IT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kumimoji="0" lang="it-IT" sz="1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ocio-Culturale              «DON VINCENZO ONORATI»</a:t>
            </a:r>
            <a:endParaRPr kumimoji="0" lang="it-IT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516206" y="3872963"/>
            <a:ext cx="6094031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it-IT" sz="1400" b="1" dirty="0" smtClean="0"/>
              <a:t>PROGRAMMA  - INVITO</a:t>
            </a:r>
          </a:p>
          <a:p>
            <a:pPr algn="ctr"/>
            <a:r>
              <a:rPr lang="it-IT" sz="1400" dirty="0" smtClean="0"/>
              <a:t>Introduzione </a:t>
            </a:r>
          </a:p>
          <a:p>
            <a:r>
              <a:rPr lang="it-IT" sz="1400" dirty="0"/>
              <a:t>D</a:t>
            </a:r>
            <a:r>
              <a:rPr lang="it-IT" sz="1400" dirty="0" smtClean="0"/>
              <a:t>ott.ssa </a:t>
            </a:r>
            <a:r>
              <a:rPr lang="it-IT" sz="1400" b="1" dirty="0" smtClean="0"/>
              <a:t>Manuela Francesconi</a:t>
            </a:r>
            <a:r>
              <a:rPr lang="it-IT" sz="1400" dirty="0" smtClean="0"/>
              <a:t>, Direttore del Museo della Terra Pontina</a:t>
            </a:r>
          </a:p>
          <a:p>
            <a:pPr algn="ctr">
              <a:spcAft>
                <a:spcPts val="600"/>
              </a:spcAft>
            </a:pPr>
            <a:endParaRPr lang="it-IT" sz="1400" dirty="0" smtClean="0"/>
          </a:p>
          <a:p>
            <a:pPr algn="ctr">
              <a:spcAft>
                <a:spcPts val="600"/>
              </a:spcAft>
            </a:pPr>
            <a:r>
              <a:rPr lang="it-IT" sz="1400" dirty="0" smtClean="0"/>
              <a:t>Saluti Autorità</a:t>
            </a:r>
          </a:p>
          <a:p>
            <a:r>
              <a:rPr lang="it-IT" sz="1400" dirty="0" smtClean="0"/>
              <a:t>Dott</a:t>
            </a:r>
            <a:r>
              <a:rPr lang="it-IT" sz="1400" b="1" dirty="0" smtClean="0"/>
              <a:t>. Pierluigi </a:t>
            </a:r>
            <a:r>
              <a:rPr lang="it-IT" sz="1400" b="1" dirty="0" err="1" smtClean="0"/>
              <a:t>Faloni</a:t>
            </a:r>
            <a:r>
              <a:rPr lang="it-IT" sz="1400" dirty="0" smtClean="0"/>
              <a:t>, Prefetto di Latina</a:t>
            </a:r>
            <a:endParaRPr lang="it-IT" sz="1400" b="1" dirty="0" smtClean="0"/>
          </a:p>
          <a:p>
            <a:r>
              <a:rPr lang="it-IT" sz="1400" dirty="0" smtClean="0"/>
              <a:t>Dott. </a:t>
            </a:r>
            <a:r>
              <a:rPr lang="it-IT" sz="1400" b="1" dirty="0" smtClean="0"/>
              <a:t>Giacomo Barbato</a:t>
            </a:r>
            <a:r>
              <a:rPr lang="it-IT" sz="1400" dirty="0" smtClean="0"/>
              <a:t>, Commissario Prefettizio</a:t>
            </a:r>
            <a:endParaRPr lang="it-IT" sz="1400" b="1" dirty="0" smtClean="0"/>
          </a:p>
          <a:p>
            <a:r>
              <a:rPr lang="it-IT" sz="1400" dirty="0" smtClean="0"/>
              <a:t>Col. </a:t>
            </a:r>
            <a:r>
              <a:rPr lang="it-IT" sz="1400" b="1" dirty="0" smtClean="0"/>
              <a:t>Giovanni </a:t>
            </a:r>
            <a:r>
              <a:rPr lang="it-IT" sz="1400" b="1" dirty="0" err="1" smtClean="0"/>
              <a:t>Reccia</a:t>
            </a:r>
            <a:r>
              <a:rPr lang="it-IT" sz="1400" dirty="0" smtClean="0"/>
              <a:t>, Comandante Provinciale G. di F.</a:t>
            </a:r>
          </a:p>
          <a:p>
            <a:endParaRPr lang="it-IT" sz="1400" dirty="0" smtClean="0"/>
          </a:p>
          <a:p>
            <a:r>
              <a:rPr lang="it-IT" sz="1400" dirty="0" smtClean="0"/>
              <a:t>Gen. C.A</a:t>
            </a:r>
            <a:r>
              <a:rPr lang="it-IT" sz="1400" b="1" dirty="0" smtClean="0"/>
              <a:t>. Luciano Luciani</a:t>
            </a:r>
            <a:r>
              <a:rPr lang="it-IT" sz="1400" dirty="0" smtClean="0"/>
              <a:t>, Presidente Museo Storico G. di F.</a:t>
            </a:r>
          </a:p>
          <a:p>
            <a:r>
              <a:rPr lang="it-IT" sz="1400" dirty="0" smtClean="0"/>
              <a:t>Cap. </a:t>
            </a:r>
            <a:r>
              <a:rPr lang="it-IT" sz="1400" b="1" dirty="0" smtClean="0"/>
              <a:t>Gerardo Severino</a:t>
            </a:r>
            <a:r>
              <a:rPr lang="it-IT" sz="1400" dirty="0" smtClean="0"/>
              <a:t>, Direttore Museo Storico G. </a:t>
            </a:r>
            <a:r>
              <a:rPr lang="it-IT" sz="1400" dirty="0"/>
              <a:t>d</a:t>
            </a:r>
            <a:r>
              <a:rPr lang="it-IT" sz="1400" dirty="0" smtClean="0"/>
              <a:t>i F. </a:t>
            </a:r>
          </a:p>
          <a:p>
            <a:pPr algn="ctr"/>
            <a:endParaRPr lang="it-IT" sz="1400" dirty="0"/>
          </a:p>
          <a:p>
            <a:pPr algn="ctr"/>
            <a:r>
              <a:rPr lang="it-IT" sz="1400" dirty="0" smtClean="0"/>
              <a:t>Nel corso della manifestazione il Gen. </a:t>
            </a:r>
            <a:r>
              <a:rPr lang="it-IT" sz="1400" b="1" dirty="0" smtClean="0"/>
              <a:t>Euro Rossi </a:t>
            </a:r>
            <a:r>
              <a:rPr lang="it-IT" sz="1400" dirty="0" smtClean="0"/>
              <a:t>donerà al </a:t>
            </a:r>
            <a:r>
              <a:rPr lang="it-IT" sz="1400" dirty="0" smtClean="0"/>
              <a:t>Museo </a:t>
            </a:r>
            <a:r>
              <a:rPr lang="it-IT" sz="1400" dirty="0" smtClean="0"/>
              <a:t>gli elaborati del Concorso «I nonni raccontano»</a:t>
            </a:r>
          </a:p>
          <a:p>
            <a:pPr algn="ctr"/>
            <a:endParaRPr lang="it-IT" sz="1400" dirty="0"/>
          </a:p>
          <a:p>
            <a:pPr algn="ctr"/>
            <a:endParaRPr lang="it-IT" sz="1400" dirty="0" smtClean="0"/>
          </a:p>
          <a:p>
            <a:pPr algn="ctr"/>
            <a:endParaRPr lang="it-IT" sz="1400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538860" y="2051721"/>
            <a:ext cx="585403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Il Museo </a:t>
            </a:r>
            <a:r>
              <a:rPr lang="it-IT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della Terra </a:t>
            </a:r>
            <a:r>
              <a:rPr lang="it-IT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Pontina e il Museo Storico della Guardia di Finanza </a:t>
            </a:r>
            <a:r>
              <a:rPr lang="it-IT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occasione del </a:t>
            </a:r>
            <a:r>
              <a:rPr lang="it-IT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Natale </a:t>
            </a:r>
            <a:r>
              <a:rPr lang="it-IT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 </a:t>
            </a:r>
            <a:r>
              <a:rPr lang="it-IT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Latina </a:t>
            </a:r>
            <a:r>
              <a:rPr lang="it-IT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2015</a:t>
            </a:r>
          </a:p>
          <a:p>
            <a:pPr algn="ctr"/>
            <a:r>
              <a:rPr lang="it-IT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 nell’ambito delle  </a:t>
            </a:r>
            <a:endParaRPr lang="it-IT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it-IT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Celebrazioni </a:t>
            </a:r>
            <a:r>
              <a:rPr lang="it-IT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 il </a:t>
            </a:r>
            <a:r>
              <a:rPr lang="it-IT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Centenario </a:t>
            </a:r>
            <a:r>
              <a:rPr lang="it-IT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it-IT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ella </a:t>
            </a:r>
            <a:r>
              <a:rPr lang="it-IT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Prima Guerra </a:t>
            </a:r>
            <a:r>
              <a:rPr lang="it-IT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Mondiale </a:t>
            </a:r>
          </a:p>
          <a:p>
            <a:pPr algn="ctr"/>
            <a:r>
              <a:rPr lang="it-IT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organizzano </a:t>
            </a:r>
            <a:r>
              <a:rPr lang="it-IT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Mostra Storico Documentaria</a:t>
            </a:r>
            <a:endParaRPr lang="it-IT" sz="1400" dirty="0"/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7" y="189585"/>
            <a:ext cx="1416460" cy="140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06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rra">
  <a:themeElements>
    <a:clrScheme name="Terr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rr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err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547</TotalTime>
  <Words>189</Words>
  <Application>Microsoft Office PowerPoint</Application>
  <PresentationFormat>Presentazione su schermo (4:3)</PresentationFormat>
  <Paragraphs>32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Terra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 anni di scuola  in agro pontino</dc:title>
  <dc:creator>Sara</dc:creator>
  <cp:lastModifiedBy>Intel</cp:lastModifiedBy>
  <cp:revision>66</cp:revision>
  <cp:lastPrinted>2015-12-11T17:29:51Z</cp:lastPrinted>
  <dcterms:created xsi:type="dcterms:W3CDTF">2013-12-06T15:03:48Z</dcterms:created>
  <dcterms:modified xsi:type="dcterms:W3CDTF">2015-12-15T12:07:21Z</dcterms:modified>
</cp:coreProperties>
</file>